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57" r:id="rId3"/>
    <p:sldId id="354" r:id="rId4"/>
    <p:sldId id="390" r:id="rId5"/>
    <p:sldId id="256" r:id="rId6"/>
    <p:sldId id="396" r:id="rId7"/>
    <p:sldId id="399" r:id="rId8"/>
    <p:sldId id="400" r:id="rId9"/>
    <p:sldId id="401" r:id="rId10"/>
    <p:sldId id="406" r:id="rId11"/>
    <p:sldId id="50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0D6"/>
    <a:srgbClr val="5100A2"/>
    <a:srgbClr val="9933FF"/>
    <a:srgbClr val="663300"/>
    <a:srgbClr val="CC66FF"/>
    <a:srgbClr val="ECD7AE"/>
    <a:srgbClr val="F3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9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0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35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37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64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13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82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0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1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F64F-5E3F-455D-BF0B-4739925BB9A8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oster, clipart, Graphics&#10;&#10;Automatisch gegenereerde beschrijving">
            <a:extLst>
              <a:ext uri="{FF2B5EF4-FFF2-40B4-BE49-F238E27FC236}">
                <a16:creationId xmlns:a16="http://schemas.microsoft.com/office/drawing/2014/main" id="{05EC5914-0625-0646-AB48-719883D3A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74" y="493985"/>
            <a:ext cx="2774452" cy="317005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83D9760-3A1F-212E-349E-A4F4A142BA9B}"/>
              </a:ext>
            </a:extLst>
          </p:cNvPr>
          <p:cNvSpPr txBox="1"/>
          <p:nvPr/>
        </p:nvSpPr>
        <p:spPr>
          <a:xfrm>
            <a:off x="0" y="4320000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Pimp de school</a:t>
            </a:r>
          </a:p>
          <a:p>
            <a:pPr algn="ctr"/>
            <a:endParaRPr lang="nl-NL" sz="3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423659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tekenfilm, illustratie, clipart&#10;&#10;Automatisch gegenereerde beschrijving">
            <a:extLst>
              <a:ext uri="{FF2B5EF4-FFF2-40B4-BE49-F238E27FC236}">
                <a16:creationId xmlns:a16="http://schemas.microsoft.com/office/drawing/2014/main" id="{889E6910-C854-7731-E35A-8C53A9574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46" y="1024481"/>
            <a:ext cx="3973107" cy="535753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EE3F23-79E9-75B3-DFD4-EFFA6E2D0DE3}"/>
              </a:ext>
            </a:extLst>
          </p:cNvPr>
          <p:cNvSpPr txBox="1"/>
          <p:nvPr/>
        </p:nvSpPr>
        <p:spPr>
          <a:xfrm>
            <a:off x="194140" y="324271"/>
            <a:ext cx="82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meeste stemmen gelden</a:t>
            </a:r>
          </a:p>
        </p:txBody>
      </p:sp>
    </p:spTree>
    <p:extLst>
      <p:ext uri="{BB962C8B-B14F-4D97-AF65-F5344CB8AC3E}">
        <p14:creationId xmlns:p14="http://schemas.microsoft.com/office/powerpoint/2010/main" val="415440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5CAF3F4-C779-5986-B02A-EB6BE29627C7}"/>
              </a:ext>
            </a:extLst>
          </p:cNvPr>
          <p:cNvSpPr txBox="1"/>
          <p:nvPr/>
        </p:nvSpPr>
        <p:spPr>
          <a:xfrm>
            <a:off x="216000" y="216000"/>
            <a:ext cx="338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90708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11A9E9C-E9E4-1AB1-BD9D-C9978C68BD28}"/>
              </a:ext>
            </a:extLst>
          </p:cNvPr>
          <p:cNvSpPr txBox="1"/>
          <p:nvPr/>
        </p:nvSpPr>
        <p:spPr>
          <a:xfrm>
            <a:off x="216000" y="216000"/>
            <a:ext cx="338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4.1 Vorige keer</a:t>
            </a:r>
          </a:p>
        </p:txBody>
      </p:sp>
    </p:spTree>
    <p:extLst>
      <p:ext uri="{BB962C8B-B14F-4D97-AF65-F5344CB8AC3E}">
        <p14:creationId xmlns:p14="http://schemas.microsoft.com/office/powerpoint/2010/main" val="81929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schets, tekenfilm, vrouw&#10;&#10;Automatisch gegenereerde beschrijving">
            <a:extLst>
              <a:ext uri="{FF2B5EF4-FFF2-40B4-BE49-F238E27FC236}">
                <a16:creationId xmlns:a16="http://schemas.microsoft.com/office/drawing/2014/main" id="{8C5C6604-1D92-9CE7-44F9-1320558B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4999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8DE9AE-CB77-5C6C-D06E-EF807AE506DD}"/>
              </a:ext>
            </a:extLst>
          </p:cNvPr>
          <p:cNvSpPr txBox="1"/>
          <p:nvPr/>
        </p:nvSpPr>
        <p:spPr>
          <a:xfrm>
            <a:off x="4892888" y="360485"/>
            <a:ext cx="395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Inspraak</a:t>
            </a:r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C585C5E4-CCFA-1514-C2F2-B975F6693A60}"/>
              </a:ext>
            </a:extLst>
          </p:cNvPr>
          <p:cNvSpPr/>
          <p:nvPr/>
        </p:nvSpPr>
        <p:spPr>
          <a:xfrm>
            <a:off x="5358881" y="2485857"/>
            <a:ext cx="3560885" cy="1477328"/>
          </a:xfrm>
          <a:prstGeom prst="wedgeRectCallout">
            <a:avLst>
              <a:gd name="adj1" fmla="val -75134"/>
              <a:gd name="adj2" fmla="val -3872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9397404-96E5-1B69-79DF-B583320CFECE}"/>
              </a:ext>
            </a:extLst>
          </p:cNvPr>
          <p:cNvSpPr txBox="1"/>
          <p:nvPr/>
        </p:nvSpPr>
        <p:spPr>
          <a:xfrm>
            <a:off x="5536940" y="2642821"/>
            <a:ext cx="3493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Wat vinden jullie hiervan?</a:t>
            </a:r>
          </a:p>
        </p:txBody>
      </p:sp>
    </p:spTree>
    <p:extLst>
      <p:ext uri="{BB962C8B-B14F-4D97-AF65-F5344CB8AC3E}">
        <p14:creationId xmlns:p14="http://schemas.microsoft.com/office/powerpoint/2010/main" val="363804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D9DB-93C9-DC28-D231-D5D4C6649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inderkunst, tekening, clipart, illustratie&#10;&#10;Automatisch gegenereerde beschrijving">
            <a:extLst>
              <a:ext uri="{FF2B5EF4-FFF2-40B4-BE49-F238E27FC236}">
                <a16:creationId xmlns:a16="http://schemas.microsoft.com/office/drawing/2014/main" id="{C3E81292-D189-C001-1F96-09E59CB2A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3"/>
          <a:stretch/>
        </p:blipFill>
        <p:spPr>
          <a:xfrm>
            <a:off x="535936" y="576125"/>
            <a:ext cx="8413924" cy="60645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792F97E-5B5F-704A-FE6F-1C549C76774B}"/>
              </a:ext>
            </a:extLst>
          </p:cNvPr>
          <p:cNvSpPr txBox="1"/>
          <p:nvPr/>
        </p:nvSpPr>
        <p:spPr>
          <a:xfrm>
            <a:off x="194140" y="324271"/>
            <a:ext cx="56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Goede ideeën zijn welkom</a:t>
            </a:r>
          </a:p>
        </p:txBody>
      </p:sp>
    </p:spTree>
    <p:extLst>
      <p:ext uri="{BB962C8B-B14F-4D97-AF65-F5344CB8AC3E}">
        <p14:creationId xmlns:p14="http://schemas.microsoft.com/office/powerpoint/2010/main" val="16259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glimlach, persoon, tekenfilm&#10;&#10;Automatisch gegenereerde beschrijving">
            <a:extLst>
              <a:ext uri="{FF2B5EF4-FFF2-40B4-BE49-F238E27FC236}">
                <a16:creationId xmlns:a16="http://schemas.microsoft.com/office/drawing/2014/main" id="{50249038-D9E3-5529-A192-B8893283B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/>
          <a:stretch/>
        </p:blipFill>
        <p:spPr>
          <a:xfrm>
            <a:off x="194140" y="1477289"/>
            <a:ext cx="8949860" cy="468783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DB77569-C9E7-002F-BCCC-FBDE08603152}"/>
              </a:ext>
            </a:extLst>
          </p:cNvPr>
          <p:cNvSpPr txBox="1"/>
          <p:nvPr/>
        </p:nvSpPr>
        <p:spPr>
          <a:xfrm>
            <a:off x="194140" y="324271"/>
            <a:ext cx="395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Inspraak</a:t>
            </a:r>
          </a:p>
        </p:txBody>
      </p:sp>
    </p:spTree>
    <p:extLst>
      <p:ext uri="{BB962C8B-B14F-4D97-AF65-F5344CB8AC3E}">
        <p14:creationId xmlns:p14="http://schemas.microsoft.com/office/powerpoint/2010/main" val="6156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25AE11A-16B2-E1FF-83F3-26EF2DE043EC}"/>
              </a:ext>
            </a:extLst>
          </p:cNvPr>
          <p:cNvSpPr txBox="1"/>
          <p:nvPr/>
        </p:nvSpPr>
        <p:spPr>
          <a:xfrm>
            <a:off x="194140" y="324271"/>
            <a:ext cx="82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school moet een leuke plek zijn</a:t>
            </a:r>
          </a:p>
        </p:txBody>
      </p:sp>
      <p:pic>
        <p:nvPicPr>
          <p:cNvPr id="6" name="Afbeelding 5" descr="Afbeelding met kleding, schoeisel, jeans, persoon&#10;&#10;Automatisch gegenereerde beschrijving">
            <a:extLst>
              <a:ext uri="{FF2B5EF4-FFF2-40B4-BE49-F238E27FC236}">
                <a16:creationId xmlns:a16="http://schemas.microsoft.com/office/drawing/2014/main" id="{13DA907C-EBCC-E52B-3510-2FAABA3CA15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r="2767"/>
          <a:stretch/>
        </p:blipFill>
        <p:spPr>
          <a:xfrm>
            <a:off x="792000" y="1260000"/>
            <a:ext cx="75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6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0619C66-7C9D-2E9E-AFA5-0AF418A16BB0}"/>
              </a:ext>
            </a:extLst>
          </p:cNvPr>
          <p:cNvSpPr txBox="1"/>
          <p:nvPr/>
        </p:nvSpPr>
        <p:spPr>
          <a:xfrm>
            <a:off x="194140" y="324271"/>
            <a:ext cx="82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Onderzoek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48DC631-71E3-A711-0A8A-9825EAD02290}"/>
              </a:ext>
            </a:extLst>
          </p:cNvPr>
          <p:cNvGrpSpPr/>
          <p:nvPr/>
        </p:nvGrpSpPr>
        <p:grpSpPr>
          <a:xfrm>
            <a:off x="194140" y="1653436"/>
            <a:ext cx="8587805" cy="4078653"/>
            <a:chOff x="313150" y="1542777"/>
            <a:chExt cx="8135074" cy="3863635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35FA646B-B6AC-DA3B-9CF3-34E270CAD5BA}"/>
                </a:ext>
              </a:extLst>
            </p:cNvPr>
            <p:cNvGrpSpPr/>
            <p:nvPr/>
          </p:nvGrpSpPr>
          <p:grpSpPr>
            <a:xfrm flipH="1">
              <a:off x="313150" y="2135982"/>
              <a:ext cx="4937738" cy="3270430"/>
              <a:chOff x="1005666" y="2367419"/>
              <a:chExt cx="3140449" cy="2132717"/>
            </a:xfrm>
          </p:grpSpPr>
          <p:pic>
            <p:nvPicPr>
              <p:cNvPr id="4" name="Afbeelding 3" descr="Afbeelding met tekening, clipart, schoeisel, illustratie&#10;&#10;Automatisch gegenereerde beschrijving">
                <a:extLst>
                  <a:ext uri="{FF2B5EF4-FFF2-40B4-BE49-F238E27FC236}">
                    <a16:creationId xmlns:a16="http://schemas.microsoft.com/office/drawing/2014/main" id="{28A2F7CE-E9A9-E3F3-505E-985953011F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51" t="29383" r="27535" b="11548"/>
              <a:stretch/>
            </p:blipFill>
            <p:spPr>
              <a:xfrm>
                <a:off x="1005666" y="2571127"/>
                <a:ext cx="3018772" cy="1929009"/>
              </a:xfrm>
              <a:prstGeom prst="rect">
                <a:avLst/>
              </a:prstGeom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A71BA5A4-9AA9-714E-8003-26A7A1F7E355}"/>
                  </a:ext>
                </a:extLst>
              </p:cNvPr>
              <p:cNvSpPr/>
              <p:nvPr/>
            </p:nvSpPr>
            <p:spPr>
              <a:xfrm>
                <a:off x="3720230" y="2367419"/>
                <a:ext cx="425885" cy="67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E32C530D-9E9C-2AFA-1665-21AF9E16C729}"/>
                </a:ext>
              </a:extLst>
            </p:cNvPr>
            <p:cNvGrpSpPr/>
            <p:nvPr/>
          </p:nvGrpSpPr>
          <p:grpSpPr>
            <a:xfrm>
              <a:off x="5250888" y="1542777"/>
              <a:ext cx="3197336" cy="3772445"/>
              <a:chOff x="1146359" y="2024226"/>
              <a:chExt cx="2033537" cy="2460091"/>
            </a:xfrm>
          </p:grpSpPr>
          <p:pic>
            <p:nvPicPr>
              <p:cNvPr id="10" name="Afbeelding 9" descr="Afbeelding met tekening, clipart, schoeisel, illustratie&#10;&#10;Automatisch gegenereerde beschrijving">
                <a:extLst>
                  <a:ext uri="{FF2B5EF4-FFF2-40B4-BE49-F238E27FC236}">
                    <a16:creationId xmlns:a16="http://schemas.microsoft.com/office/drawing/2014/main" id="{9A5FC28A-99F6-F91F-EFB6-9540337667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23" t="9263" r="8238" b="15407"/>
              <a:stretch/>
            </p:blipFill>
            <p:spPr>
              <a:xfrm>
                <a:off x="1146359" y="2024226"/>
                <a:ext cx="2033537" cy="2460091"/>
              </a:xfrm>
              <a:prstGeom prst="rect">
                <a:avLst/>
              </a:prstGeom>
            </p:spPr>
          </p:pic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9B1555A1-C78C-D035-556E-8775A52B147D}"/>
                  </a:ext>
                </a:extLst>
              </p:cNvPr>
              <p:cNvSpPr/>
              <p:nvPr/>
            </p:nvSpPr>
            <p:spPr>
              <a:xfrm>
                <a:off x="1146359" y="3807911"/>
                <a:ext cx="199168" cy="67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01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oos, ontwerp&#10;&#10;Automatisch gegenereerde beschrijving">
            <a:extLst>
              <a:ext uri="{FF2B5EF4-FFF2-40B4-BE49-F238E27FC236}">
                <a16:creationId xmlns:a16="http://schemas.microsoft.com/office/drawing/2014/main" id="{6CA04C71-9B0D-FD77-8814-87BA080F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46" y="1133729"/>
            <a:ext cx="6564707" cy="540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CE9A1E-DD2E-F005-AAEF-67D8D2B0ADF3}"/>
              </a:ext>
            </a:extLst>
          </p:cNvPr>
          <p:cNvSpPr txBox="1"/>
          <p:nvPr/>
        </p:nvSpPr>
        <p:spPr>
          <a:xfrm>
            <a:off x="194140" y="324271"/>
            <a:ext cx="82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 3</a:t>
            </a:r>
          </a:p>
        </p:txBody>
      </p:sp>
    </p:spTree>
    <p:extLst>
      <p:ext uri="{BB962C8B-B14F-4D97-AF65-F5344CB8AC3E}">
        <p14:creationId xmlns:p14="http://schemas.microsoft.com/office/powerpoint/2010/main" val="117012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Menselijk gezicht, persoon, tekenfilm&#10;&#10;Automatisch gegenereerde beschrijving">
            <a:extLst>
              <a:ext uri="{FF2B5EF4-FFF2-40B4-BE49-F238E27FC236}">
                <a16:creationId xmlns:a16="http://schemas.microsoft.com/office/drawing/2014/main" id="{6E7E5572-C5DD-F480-969A-409A784DF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9" t="16182" r="3425" b="20462"/>
          <a:stretch/>
        </p:blipFill>
        <p:spPr>
          <a:xfrm>
            <a:off x="1000593" y="1494125"/>
            <a:ext cx="7142813" cy="4894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470E6B5-9FBE-B3CD-EC33-8CA6E33EBC88}"/>
              </a:ext>
            </a:extLst>
          </p:cNvPr>
          <p:cNvSpPr txBox="1"/>
          <p:nvPr/>
        </p:nvSpPr>
        <p:spPr>
          <a:xfrm>
            <a:off x="194140" y="324271"/>
            <a:ext cx="82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B00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minpunt naar pluspun</a:t>
            </a:r>
            <a:r>
              <a:rPr lang="nl-NL" sz="2800" b="1" dirty="0">
                <a:solidFill>
                  <a:srgbClr val="5100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790537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1593</TotalTime>
  <Words>38</Words>
  <Application>Microsoft Office PowerPoint</Application>
  <PresentationFormat>Diavoorstelling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Arne Starink</dc:creator>
  <cp:lastModifiedBy>Arne Starink</cp:lastModifiedBy>
  <cp:revision>20</cp:revision>
  <dcterms:created xsi:type="dcterms:W3CDTF">2024-01-08T10:15:24Z</dcterms:created>
  <dcterms:modified xsi:type="dcterms:W3CDTF">2024-03-21T20:26:50Z</dcterms:modified>
</cp:coreProperties>
</file>